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0" r:id="rId3"/>
    <p:sldId id="258" r:id="rId4"/>
    <p:sldId id="259" r:id="rId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6" autoAdjust="0"/>
    <p:restoredTop sz="94660"/>
  </p:normalViewPr>
  <p:slideViewPr>
    <p:cSldViewPr snapToGrid="0">
      <p:cViewPr varScale="1">
        <p:scale>
          <a:sx n="65" d="100"/>
          <a:sy n="65" d="100"/>
        </p:scale>
        <p:origin x="726" y="2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761999"/>
            <a:ext cx="9141619"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70263" y="761999"/>
            <a:ext cx="2925318" cy="5334001"/>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69848" y="1298448"/>
            <a:ext cx="7315200" cy="3255264"/>
          </a:xfrm>
        </p:spPr>
        <p:txBody>
          <a:bodyPr anchor="b">
            <a:normAutofit/>
          </a:bodyPr>
          <a:lstStyle>
            <a:lvl1pPr algn="l">
              <a:defRPr sz="5900" spc="-100" baseline="0">
                <a:solidFill>
                  <a:srgbClr val="FFFFFF"/>
                </a:solidFill>
              </a:defRPr>
            </a:lvl1pPr>
          </a:lstStyle>
          <a:p>
            <a:r>
              <a:rPr lang="en-US"/>
              <a:t>Click to edit Master title style</a:t>
            </a:r>
            <a:endParaRPr lang="en-US" dirty="0"/>
          </a:p>
        </p:txBody>
      </p:sp>
      <p:sp>
        <p:nvSpPr>
          <p:cNvPr id="3" name="Subtitle 2"/>
          <p:cNvSpPr>
            <a:spLocks noGrp="1"/>
          </p:cNvSpPr>
          <p:nvPr>
            <p:ph type="subTitle" idx="1"/>
          </p:nvPr>
        </p:nvSpPr>
        <p:spPr>
          <a:xfrm>
            <a:off x="1100015" y="4670246"/>
            <a:ext cx="7315200" cy="914400"/>
          </a:xfrm>
        </p:spPr>
        <p:txBody>
          <a:bodyPr anchor="t">
            <a:normAutofit/>
          </a:bodyPr>
          <a:lstStyle>
            <a:lvl1pPr marL="0" indent="0" algn="l">
              <a:buNone/>
              <a:defRPr sz="2200" cap="none" spc="0" baseline="0">
                <a:solidFill>
                  <a:schemeClr val="accent1">
                    <a:lumMod val="20000"/>
                    <a:lumOff val="80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96A644D-6018-42C6-8994-7678CB886CFC}" type="datetimeFigureOut">
              <a:rPr lang="en-GB" smtClean="0"/>
              <a:t>21/02/2018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BC03B13-04DC-47CF-9868-1F5AD40F57FC}" type="slidenum">
              <a:rPr lang="en-GB" smtClean="0"/>
              <a:t>‹#›</a:t>
            </a:fld>
            <a:endParaRPr lang="en-GB"/>
          </a:p>
        </p:txBody>
      </p:sp>
    </p:spTree>
    <p:extLst>
      <p:ext uri="{BB962C8B-B14F-4D97-AF65-F5344CB8AC3E}">
        <p14:creationId xmlns:p14="http://schemas.microsoft.com/office/powerpoint/2010/main" val="8342613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96A644D-6018-42C6-8994-7678CB886CFC}" type="datetimeFigureOut">
              <a:rPr lang="en-GB" smtClean="0"/>
              <a:t>21/02/2018</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DBC03B13-04DC-47CF-9868-1F5AD40F57FC}" type="slidenum">
              <a:rPr lang="en-GB" smtClean="0"/>
              <a:t>‹#›</a:t>
            </a:fld>
            <a:endParaRPr lang="en-GB"/>
          </a:p>
        </p:txBody>
      </p:sp>
    </p:spTree>
    <p:extLst>
      <p:ext uri="{BB962C8B-B14F-4D97-AF65-F5344CB8AC3E}">
        <p14:creationId xmlns:p14="http://schemas.microsoft.com/office/powerpoint/2010/main" val="27054502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81000" y="990600"/>
            <a:ext cx="2819400" cy="49530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3867912" y="868680"/>
            <a:ext cx="7315200" cy="5120640"/>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96A644D-6018-42C6-8994-7678CB886CFC}" type="datetimeFigureOut">
              <a:rPr lang="en-GB" smtClean="0"/>
              <a:t>21/02/2018</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DBC03B13-04DC-47CF-9868-1F5AD40F57FC}" type="slidenum">
              <a:rPr lang="en-GB" smtClean="0"/>
              <a:t>‹#›</a:t>
            </a:fld>
            <a:endParaRPr lang="en-GB"/>
          </a:p>
        </p:txBody>
      </p:sp>
    </p:spTree>
    <p:extLst>
      <p:ext uri="{BB962C8B-B14F-4D97-AF65-F5344CB8AC3E}">
        <p14:creationId xmlns:p14="http://schemas.microsoft.com/office/powerpoint/2010/main" val="40802061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96A644D-6018-42C6-8994-7678CB886CFC}" type="datetimeFigureOut">
              <a:rPr lang="en-GB" smtClean="0"/>
              <a:t>21/02/2018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BC03B13-04DC-47CF-9868-1F5AD40F57FC}" type="slidenum">
              <a:rPr lang="en-GB" smtClean="0"/>
              <a:t>‹#›</a:t>
            </a:fld>
            <a:endParaRPr lang="en-GB"/>
          </a:p>
        </p:txBody>
      </p:sp>
    </p:spTree>
    <p:extLst>
      <p:ext uri="{BB962C8B-B14F-4D97-AF65-F5344CB8AC3E}">
        <p14:creationId xmlns:p14="http://schemas.microsoft.com/office/powerpoint/2010/main" val="31363692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867912" y="1298448"/>
            <a:ext cx="7315200" cy="3255264"/>
          </a:xfrm>
        </p:spPr>
        <p:txBody>
          <a:bodyPr anchor="b">
            <a:normAutofit/>
          </a:bodyPr>
          <a:lstStyle>
            <a:lvl1pPr>
              <a:defRPr sz="5900" b="0" spc="-100" baseline="0">
                <a:solidFill>
                  <a:schemeClr val="tx1">
                    <a:lumMod val="65000"/>
                    <a:lumOff val="3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3886200" y="4672584"/>
            <a:ext cx="7315200" cy="914400"/>
          </a:xfrm>
        </p:spPr>
        <p:txBody>
          <a:bodyPr anchor="t">
            <a:normAutofit/>
          </a:bodyPr>
          <a:lstStyle>
            <a:lvl1pPr marL="0" indent="0">
              <a:buNone/>
              <a:defRPr sz="2200" cap="none" spc="0" baseline="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96A644D-6018-42C6-8994-7678CB886CFC}" type="datetimeFigureOut">
              <a:rPr lang="en-GB" smtClean="0"/>
              <a:t>21/02/2018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BC03B13-04DC-47CF-9868-1F5AD40F57FC}" type="slidenum">
              <a:rPr lang="en-GB" smtClean="0"/>
              <a:t>‹#›</a:t>
            </a:fld>
            <a:endParaRPr lang="en-GB"/>
          </a:p>
        </p:txBody>
      </p:sp>
    </p:spTree>
    <p:extLst>
      <p:ext uri="{BB962C8B-B14F-4D97-AF65-F5344CB8AC3E}">
        <p14:creationId xmlns:p14="http://schemas.microsoft.com/office/powerpoint/2010/main" val="2659708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3867912"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818120"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696A644D-6018-42C6-8994-7678CB886CFC}" type="datetimeFigureOut">
              <a:rPr lang="en-GB" smtClean="0"/>
              <a:t>21/02/2018</a:t>
            </a:fld>
            <a:endParaRPr lang="en-GB"/>
          </a:p>
        </p:txBody>
      </p:sp>
      <p:sp>
        <p:nvSpPr>
          <p:cNvPr id="9" name="Footer Placeholder 8"/>
          <p:cNvSpPr>
            <a:spLocks noGrp="1"/>
          </p:cNvSpPr>
          <p:nvPr>
            <p:ph type="ftr" sz="quarter" idx="11"/>
          </p:nvPr>
        </p:nvSpPr>
        <p:spPr/>
        <p:txBody>
          <a:bodyPr/>
          <a:lstStyle/>
          <a:p>
            <a:endParaRPr lang="en-GB"/>
          </a:p>
        </p:txBody>
      </p:sp>
      <p:sp>
        <p:nvSpPr>
          <p:cNvPr id="10" name="Slide Number Placeholder 9"/>
          <p:cNvSpPr>
            <a:spLocks noGrp="1"/>
          </p:cNvSpPr>
          <p:nvPr>
            <p:ph type="sldNum" sz="quarter" idx="12"/>
          </p:nvPr>
        </p:nvSpPr>
        <p:spPr/>
        <p:txBody>
          <a:bodyPr/>
          <a:lstStyle/>
          <a:p>
            <a:fld id="{DBC03B13-04DC-47CF-9868-1F5AD40F57FC}" type="slidenum">
              <a:rPr lang="en-GB" smtClean="0"/>
              <a:t>‹#›</a:t>
            </a:fld>
            <a:endParaRPr lang="en-GB"/>
          </a:p>
        </p:txBody>
      </p:sp>
    </p:spTree>
    <p:extLst>
      <p:ext uri="{BB962C8B-B14F-4D97-AF65-F5344CB8AC3E}">
        <p14:creationId xmlns:p14="http://schemas.microsoft.com/office/powerpoint/2010/main" val="16329078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3867912" y="1023586"/>
            <a:ext cx="3474720" cy="807720"/>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3867912"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818463" y="1023586"/>
            <a:ext cx="3474720" cy="813171"/>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7818463"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Date Placeholder 1"/>
          <p:cNvSpPr>
            <a:spLocks noGrp="1"/>
          </p:cNvSpPr>
          <p:nvPr>
            <p:ph type="dt" sz="half" idx="10"/>
          </p:nvPr>
        </p:nvSpPr>
        <p:spPr/>
        <p:txBody>
          <a:bodyPr/>
          <a:lstStyle/>
          <a:p>
            <a:fld id="{696A644D-6018-42C6-8994-7678CB886CFC}" type="datetimeFigureOut">
              <a:rPr lang="en-GB" smtClean="0"/>
              <a:t>21/02/2018</a:t>
            </a:fld>
            <a:endParaRPr lang="en-GB"/>
          </a:p>
        </p:txBody>
      </p:sp>
      <p:sp>
        <p:nvSpPr>
          <p:cNvPr id="11" name="Footer Placeholder 10"/>
          <p:cNvSpPr>
            <a:spLocks noGrp="1"/>
          </p:cNvSpPr>
          <p:nvPr>
            <p:ph type="ftr" sz="quarter" idx="11"/>
          </p:nvPr>
        </p:nvSpPr>
        <p:spPr/>
        <p:txBody>
          <a:bodyPr/>
          <a:lstStyle/>
          <a:p>
            <a:endParaRPr lang="en-GB"/>
          </a:p>
        </p:txBody>
      </p:sp>
      <p:sp>
        <p:nvSpPr>
          <p:cNvPr id="12" name="Slide Number Placeholder 11"/>
          <p:cNvSpPr>
            <a:spLocks noGrp="1"/>
          </p:cNvSpPr>
          <p:nvPr>
            <p:ph type="sldNum" sz="quarter" idx="12"/>
          </p:nvPr>
        </p:nvSpPr>
        <p:spPr/>
        <p:txBody>
          <a:bodyPr/>
          <a:lstStyle/>
          <a:p>
            <a:fld id="{DBC03B13-04DC-47CF-9868-1F5AD40F57FC}" type="slidenum">
              <a:rPr lang="en-GB" smtClean="0"/>
              <a:t>‹#›</a:t>
            </a:fld>
            <a:endParaRPr lang="en-GB"/>
          </a:p>
        </p:txBody>
      </p:sp>
    </p:spTree>
    <p:extLst>
      <p:ext uri="{BB962C8B-B14F-4D97-AF65-F5344CB8AC3E}">
        <p14:creationId xmlns:p14="http://schemas.microsoft.com/office/powerpoint/2010/main" val="3385368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2" name="Date Placeholder 1"/>
          <p:cNvSpPr>
            <a:spLocks noGrp="1"/>
          </p:cNvSpPr>
          <p:nvPr>
            <p:ph type="dt" sz="half" idx="10"/>
          </p:nvPr>
        </p:nvSpPr>
        <p:spPr/>
        <p:txBody>
          <a:bodyPr/>
          <a:lstStyle/>
          <a:p>
            <a:fld id="{696A644D-6018-42C6-8994-7678CB886CFC}" type="datetimeFigureOut">
              <a:rPr lang="en-GB" smtClean="0"/>
              <a:t>21/02/2018</a:t>
            </a:fld>
            <a:endParaRPr lang="en-GB"/>
          </a:p>
        </p:txBody>
      </p:sp>
      <p:sp>
        <p:nvSpPr>
          <p:cNvPr id="7" name="Footer Placeholder 6"/>
          <p:cNvSpPr>
            <a:spLocks noGrp="1"/>
          </p:cNvSpPr>
          <p:nvPr>
            <p:ph type="ftr" sz="quarter" idx="11"/>
          </p:nvPr>
        </p:nvSpPr>
        <p:spPr/>
        <p:txBody>
          <a:bodyPr/>
          <a:lstStyle/>
          <a:p>
            <a:endParaRPr lang="en-GB"/>
          </a:p>
        </p:txBody>
      </p:sp>
      <p:sp>
        <p:nvSpPr>
          <p:cNvPr id="8" name="Slide Number Placeholder 7"/>
          <p:cNvSpPr>
            <a:spLocks noGrp="1"/>
          </p:cNvSpPr>
          <p:nvPr>
            <p:ph type="sldNum" sz="quarter" idx="12"/>
          </p:nvPr>
        </p:nvSpPr>
        <p:spPr/>
        <p:txBody>
          <a:bodyPr/>
          <a:lstStyle/>
          <a:p>
            <a:fld id="{DBC03B13-04DC-47CF-9868-1F5AD40F57FC}" type="slidenum">
              <a:rPr lang="en-GB" smtClean="0"/>
              <a:t>‹#›</a:t>
            </a:fld>
            <a:endParaRPr lang="en-GB"/>
          </a:p>
        </p:txBody>
      </p:sp>
    </p:spTree>
    <p:extLst>
      <p:ext uri="{BB962C8B-B14F-4D97-AF65-F5344CB8AC3E}">
        <p14:creationId xmlns:p14="http://schemas.microsoft.com/office/powerpoint/2010/main" val="18101005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696A644D-6018-42C6-8994-7678CB886CFC}" type="datetimeFigureOut">
              <a:rPr lang="en-GB" smtClean="0"/>
              <a:t>21/02/2018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BC03B13-04DC-47CF-9868-1F5AD40F57FC}" type="slidenum">
              <a:rPr lang="en-GB" smtClean="0"/>
              <a:t>‹#›</a:t>
            </a:fld>
            <a:endParaRPr lang="en-GB"/>
          </a:p>
        </p:txBody>
      </p:sp>
    </p:spTree>
    <p:extLst>
      <p:ext uri="{BB962C8B-B14F-4D97-AF65-F5344CB8AC3E}">
        <p14:creationId xmlns:p14="http://schemas.microsoft.com/office/powerpoint/2010/main" val="3283906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baseline="0"/>
            </a:lvl1pPr>
          </a:lstStyle>
          <a:p>
            <a:r>
              <a:rPr lang="en-US"/>
              <a:t>Click to edit Master title style</a:t>
            </a:r>
            <a:endParaRPr lang="en-US" dirty="0"/>
          </a:p>
        </p:txBody>
      </p:sp>
      <p:sp>
        <p:nvSpPr>
          <p:cNvPr id="3" name="Content Placeholder 2"/>
          <p:cNvSpPr>
            <a:spLocks noGrp="1"/>
          </p:cNvSpPr>
          <p:nvPr>
            <p:ph idx="1"/>
          </p:nvPr>
        </p:nvSpPr>
        <p:spPr>
          <a:xfrm>
            <a:off x="3867912" y="868680"/>
            <a:ext cx="731520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6032" y="3494176"/>
            <a:ext cx="2834640" cy="2321990"/>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8" name="Date Placeholder 7"/>
          <p:cNvSpPr>
            <a:spLocks noGrp="1"/>
          </p:cNvSpPr>
          <p:nvPr>
            <p:ph type="dt" sz="half" idx="10"/>
          </p:nvPr>
        </p:nvSpPr>
        <p:spPr/>
        <p:txBody>
          <a:bodyPr/>
          <a:lstStyle/>
          <a:p>
            <a:fld id="{696A644D-6018-42C6-8994-7678CB886CFC}" type="datetimeFigureOut">
              <a:rPr lang="en-GB" smtClean="0"/>
              <a:t>21/02/2018</a:t>
            </a:fld>
            <a:endParaRPr lang="en-GB"/>
          </a:p>
        </p:txBody>
      </p:sp>
      <p:sp>
        <p:nvSpPr>
          <p:cNvPr id="9" name="Footer Placeholder 8"/>
          <p:cNvSpPr>
            <a:spLocks noGrp="1"/>
          </p:cNvSpPr>
          <p:nvPr>
            <p:ph type="ftr" sz="quarter" idx="11"/>
          </p:nvPr>
        </p:nvSpPr>
        <p:spPr/>
        <p:txBody>
          <a:bodyPr/>
          <a:lstStyle/>
          <a:p>
            <a:endParaRPr lang="en-GB"/>
          </a:p>
        </p:txBody>
      </p:sp>
      <p:sp>
        <p:nvSpPr>
          <p:cNvPr id="10" name="Slide Number Placeholder 9"/>
          <p:cNvSpPr>
            <a:spLocks noGrp="1"/>
          </p:cNvSpPr>
          <p:nvPr>
            <p:ph type="sldNum" sz="quarter" idx="12"/>
          </p:nvPr>
        </p:nvSpPr>
        <p:spPr/>
        <p:txBody>
          <a:bodyPr/>
          <a:lstStyle/>
          <a:p>
            <a:fld id="{DBC03B13-04DC-47CF-9868-1F5AD40F57FC}" type="slidenum">
              <a:rPr lang="en-GB" smtClean="0"/>
              <a:t>‹#›</a:t>
            </a:fld>
            <a:endParaRPr lang="en-GB"/>
          </a:p>
        </p:txBody>
      </p:sp>
    </p:spTree>
    <p:extLst>
      <p:ext uri="{BB962C8B-B14F-4D97-AF65-F5344CB8AC3E}">
        <p14:creationId xmlns:p14="http://schemas.microsoft.com/office/powerpoint/2010/main" val="23180266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3570644" y="767419"/>
            <a:ext cx="8115230" cy="5330952"/>
          </a:xfrm>
          <a:solidFill>
            <a:schemeClr val="bg1">
              <a:lumMod val="75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256032" y="3493008"/>
            <a:ext cx="2834640" cy="2322576"/>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8" name="Date Placeholder 7"/>
          <p:cNvSpPr>
            <a:spLocks noGrp="1"/>
          </p:cNvSpPr>
          <p:nvPr>
            <p:ph type="dt" sz="half" idx="10"/>
          </p:nvPr>
        </p:nvSpPr>
        <p:spPr/>
        <p:txBody>
          <a:bodyPr/>
          <a:lstStyle/>
          <a:p>
            <a:fld id="{696A644D-6018-42C6-8994-7678CB886CFC}" type="datetimeFigureOut">
              <a:rPr lang="en-GB" smtClean="0"/>
              <a:t>21/02/2018</a:t>
            </a:fld>
            <a:endParaRPr lang="en-GB"/>
          </a:p>
        </p:txBody>
      </p:sp>
      <p:sp>
        <p:nvSpPr>
          <p:cNvPr id="9" name="Footer Placeholder 8"/>
          <p:cNvSpPr>
            <a:spLocks noGrp="1"/>
          </p:cNvSpPr>
          <p:nvPr>
            <p:ph type="ftr" sz="quarter" idx="11"/>
          </p:nvPr>
        </p:nvSpPr>
        <p:spPr>
          <a:xfrm>
            <a:off x="3499101" y="6356350"/>
            <a:ext cx="5911517" cy="365125"/>
          </a:xfrm>
        </p:spPr>
        <p:txBody>
          <a:bodyPr/>
          <a:lstStyle/>
          <a:p>
            <a:endParaRPr lang="en-GB"/>
          </a:p>
        </p:txBody>
      </p:sp>
      <p:sp>
        <p:nvSpPr>
          <p:cNvPr id="10" name="Slide Number Placeholder 9"/>
          <p:cNvSpPr>
            <a:spLocks noGrp="1"/>
          </p:cNvSpPr>
          <p:nvPr>
            <p:ph type="sldNum" sz="quarter" idx="12"/>
          </p:nvPr>
        </p:nvSpPr>
        <p:spPr/>
        <p:txBody>
          <a:bodyPr/>
          <a:lstStyle/>
          <a:p>
            <a:fld id="{DBC03B13-04DC-47CF-9868-1F5AD40F57FC}" type="slidenum">
              <a:rPr lang="en-GB" smtClean="0"/>
              <a:t>‹#›</a:t>
            </a:fld>
            <a:endParaRPr lang="en-GB"/>
          </a:p>
        </p:txBody>
      </p:sp>
    </p:spTree>
    <p:extLst>
      <p:ext uri="{BB962C8B-B14F-4D97-AF65-F5344CB8AC3E}">
        <p14:creationId xmlns:p14="http://schemas.microsoft.com/office/powerpoint/2010/main" val="41195985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758952"/>
            <a:ext cx="3443590"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52919" y="1123837"/>
            <a:ext cx="2947482" cy="460118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8" name="Rectangle 37"/>
          <p:cNvSpPr/>
          <p:nvPr/>
        </p:nvSpPr>
        <p:spPr>
          <a:xfrm>
            <a:off x="11815864"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3869268" y="864108"/>
            <a:ext cx="7315200" cy="5120640"/>
          </a:xfrm>
          <a:prstGeom prst="rect">
            <a:avLst/>
          </a:prstGeom>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62465" y="6356350"/>
            <a:ext cx="2743200"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fld id="{696A644D-6018-42C6-8994-7678CB886CFC}" type="datetimeFigureOut">
              <a:rPr lang="en-GB" smtClean="0"/>
              <a:t>21/02/2018</a:t>
            </a:fld>
            <a:endParaRPr lang="en-GB"/>
          </a:p>
        </p:txBody>
      </p:sp>
      <p:sp>
        <p:nvSpPr>
          <p:cNvPr id="5" name="Footer Placeholder 4"/>
          <p:cNvSpPr>
            <a:spLocks noGrp="1"/>
          </p:cNvSpPr>
          <p:nvPr>
            <p:ph type="ftr" sz="quarter" idx="3"/>
          </p:nvPr>
        </p:nvSpPr>
        <p:spPr>
          <a:xfrm>
            <a:off x="3869268" y="6356350"/>
            <a:ext cx="5911517"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endParaRPr lang="en-GB"/>
          </a:p>
        </p:txBody>
      </p:sp>
      <p:sp>
        <p:nvSpPr>
          <p:cNvPr id="6" name="Slide Number Placeholder 5"/>
          <p:cNvSpPr>
            <a:spLocks noGrp="1"/>
          </p:cNvSpPr>
          <p:nvPr>
            <p:ph type="sldNum" sz="quarter" idx="4"/>
          </p:nvPr>
        </p:nvSpPr>
        <p:spPr>
          <a:xfrm>
            <a:off x="10634135" y="6356350"/>
            <a:ext cx="1530927" cy="365125"/>
          </a:xfrm>
          <a:prstGeom prst="rect">
            <a:avLst/>
          </a:prstGeom>
        </p:spPr>
        <p:txBody>
          <a:bodyPr vert="horz" lIns="91440" tIns="45720" rIns="91440" bIns="45720" rtlCol="0" anchor="ctr"/>
          <a:lstStyle>
            <a:lvl1pPr algn="r">
              <a:defRPr sz="1200" b="1">
                <a:solidFill>
                  <a:schemeClr val="accent1"/>
                </a:solidFill>
              </a:defRPr>
            </a:lvl1pPr>
          </a:lstStyle>
          <a:p>
            <a:fld id="{DBC03B13-04DC-47CF-9868-1F5AD40F57FC}" type="slidenum">
              <a:rPr lang="en-GB" smtClean="0"/>
              <a:t>‹#›</a:t>
            </a:fld>
            <a:endParaRPr lang="en-GB"/>
          </a:p>
        </p:txBody>
      </p:sp>
    </p:spTree>
    <p:extLst>
      <p:ext uri="{BB962C8B-B14F-4D97-AF65-F5344CB8AC3E}">
        <p14:creationId xmlns:p14="http://schemas.microsoft.com/office/powerpoint/2010/main" val="18257219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5FE0C9-06D9-4BCC-AE86-6A973BF8442A}"/>
              </a:ext>
            </a:extLst>
          </p:cNvPr>
          <p:cNvSpPr>
            <a:spLocks noGrp="1"/>
          </p:cNvSpPr>
          <p:nvPr>
            <p:ph type="ctrTitle"/>
          </p:nvPr>
        </p:nvSpPr>
        <p:spPr>
          <a:xfrm>
            <a:off x="1069848" y="4203882"/>
            <a:ext cx="7315200" cy="972804"/>
          </a:xfrm>
        </p:spPr>
        <p:txBody>
          <a:bodyPr/>
          <a:lstStyle/>
          <a:p>
            <a:r>
              <a:rPr lang="en-GB" dirty="0"/>
              <a:t>MANIFESTO</a:t>
            </a:r>
          </a:p>
        </p:txBody>
      </p:sp>
      <p:sp>
        <p:nvSpPr>
          <p:cNvPr id="3" name="Subtitle 2">
            <a:extLst>
              <a:ext uri="{FF2B5EF4-FFF2-40B4-BE49-F238E27FC236}">
                <a16:creationId xmlns:a16="http://schemas.microsoft.com/office/drawing/2014/main" id="{39DC7E39-56CA-4DC1-8CE8-EAA1E1C436EE}"/>
              </a:ext>
            </a:extLst>
          </p:cNvPr>
          <p:cNvSpPr>
            <a:spLocks noGrp="1"/>
          </p:cNvSpPr>
          <p:nvPr>
            <p:ph type="subTitle" idx="1"/>
          </p:nvPr>
        </p:nvSpPr>
        <p:spPr>
          <a:xfrm>
            <a:off x="1151635" y="5097950"/>
            <a:ext cx="7315200" cy="3529857"/>
          </a:xfrm>
        </p:spPr>
        <p:txBody>
          <a:bodyPr/>
          <a:lstStyle/>
          <a:p>
            <a:r>
              <a:rPr lang="en-GB" dirty="0"/>
              <a:t>THEO  THOMAS</a:t>
            </a:r>
          </a:p>
          <a:p>
            <a:endParaRPr lang="en-GB" dirty="0"/>
          </a:p>
          <a:p>
            <a:endParaRPr lang="en-GB" dirty="0"/>
          </a:p>
        </p:txBody>
      </p:sp>
      <p:pic>
        <p:nvPicPr>
          <p:cNvPr id="5" name="Picture 4">
            <a:extLst>
              <a:ext uri="{FF2B5EF4-FFF2-40B4-BE49-F238E27FC236}">
                <a16:creationId xmlns:a16="http://schemas.microsoft.com/office/drawing/2014/main" id="{F880376D-3058-43D1-B432-F940B45053F4}"/>
              </a:ext>
            </a:extLst>
          </p:cNvPr>
          <p:cNvPicPr>
            <a:picLocks noChangeAspect="1"/>
          </p:cNvPicPr>
          <p:nvPr/>
        </p:nvPicPr>
        <p:blipFill rotWithShape="1">
          <a:blip r:embed="rId2">
            <a:extLst>
              <a:ext uri="{28A0092B-C50C-407E-A947-70E740481C1C}">
                <a14:useLocalDpi xmlns:a14="http://schemas.microsoft.com/office/drawing/2010/main" val="0"/>
              </a:ext>
            </a:extLst>
          </a:blip>
          <a:srcRect t="22610" r="99234"/>
          <a:stretch/>
        </p:blipFill>
        <p:spPr>
          <a:xfrm>
            <a:off x="9180051" y="759541"/>
            <a:ext cx="93724" cy="5324169"/>
          </a:xfrm>
          <a:prstGeom prst="rect">
            <a:avLst/>
          </a:prstGeom>
        </p:spPr>
      </p:pic>
      <p:pic>
        <p:nvPicPr>
          <p:cNvPr id="7" name="Picture 6">
            <a:extLst>
              <a:ext uri="{FF2B5EF4-FFF2-40B4-BE49-F238E27FC236}">
                <a16:creationId xmlns:a16="http://schemas.microsoft.com/office/drawing/2014/main" id="{7B430F44-4BF4-4135-9D72-E11C68B461C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706579" y="1211826"/>
            <a:ext cx="2079523" cy="2079523"/>
          </a:xfrm>
          <a:prstGeom prst="rect">
            <a:avLst/>
          </a:prstGeom>
        </p:spPr>
      </p:pic>
    </p:spTree>
    <p:extLst>
      <p:ext uri="{BB962C8B-B14F-4D97-AF65-F5344CB8AC3E}">
        <p14:creationId xmlns:p14="http://schemas.microsoft.com/office/powerpoint/2010/main" val="38262597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81F98E-EFF6-4DD4-92BC-5422D89293C8}"/>
              </a:ext>
            </a:extLst>
          </p:cNvPr>
          <p:cNvSpPr>
            <a:spLocks noGrp="1"/>
          </p:cNvSpPr>
          <p:nvPr>
            <p:ph type="title"/>
          </p:nvPr>
        </p:nvSpPr>
        <p:spPr/>
        <p:txBody>
          <a:bodyPr>
            <a:normAutofit/>
          </a:bodyPr>
          <a:lstStyle/>
          <a:p>
            <a:r>
              <a:rPr lang="en-GB" sz="3200" dirty="0"/>
              <a:t>WHAT MAKES ME A SUITABLE CANDIDATE FOR THE ROLE OF HEAD BOY?</a:t>
            </a:r>
          </a:p>
        </p:txBody>
      </p:sp>
      <p:sp>
        <p:nvSpPr>
          <p:cNvPr id="3" name="Content Placeholder 2">
            <a:extLst>
              <a:ext uri="{FF2B5EF4-FFF2-40B4-BE49-F238E27FC236}">
                <a16:creationId xmlns:a16="http://schemas.microsoft.com/office/drawing/2014/main" id="{48BE9347-0A71-47F1-A7F2-18A4F31AE46C}"/>
              </a:ext>
            </a:extLst>
          </p:cNvPr>
          <p:cNvSpPr>
            <a:spLocks noGrp="1"/>
          </p:cNvSpPr>
          <p:nvPr>
            <p:ph idx="1"/>
          </p:nvPr>
        </p:nvSpPr>
        <p:spPr>
          <a:xfrm>
            <a:off x="3869268" y="864108"/>
            <a:ext cx="7162526" cy="5120640"/>
          </a:xfrm>
        </p:spPr>
        <p:txBody>
          <a:bodyPr/>
          <a:lstStyle/>
          <a:p>
            <a:pPr marL="0" indent="0">
              <a:buNone/>
            </a:pPr>
            <a:r>
              <a:rPr lang="en-GB" dirty="0"/>
              <a:t>I believe that I am the suitable candidate for the position of head boy as I have a vast amount of experience in leadership and organisational roles as well as being a passionate and dedicated member of the school community. </a:t>
            </a:r>
          </a:p>
          <a:p>
            <a:pPr marL="0" indent="0">
              <a:buNone/>
            </a:pPr>
            <a:r>
              <a:rPr lang="en-GB" dirty="0"/>
              <a:t>I am currently an Equality Awareness Representative, a role in which I champion equality and diversity within the school. As a part of this I, with others, presented assemblies to lower school students – the first of which discussed racism. Over the coming months we will be delivering further assemblies on sexism and other topics we feel are important to creating an even more accepting school environment. </a:t>
            </a:r>
          </a:p>
          <a:p>
            <a:pPr marL="0" indent="0">
              <a:buNone/>
            </a:pPr>
            <a:r>
              <a:rPr lang="en-GB" dirty="0"/>
              <a:t>My other responsibilities include being a house leader, a part of the school Oxfam Club and a peer mentor. Alongside these I have also volunteered my time to many different events such as Y13 Parents Evening and Scott House’s Row across Antarctica. </a:t>
            </a:r>
          </a:p>
        </p:txBody>
      </p:sp>
    </p:spTree>
    <p:extLst>
      <p:ext uri="{BB962C8B-B14F-4D97-AF65-F5344CB8AC3E}">
        <p14:creationId xmlns:p14="http://schemas.microsoft.com/office/powerpoint/2010/main" val="9773548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A141DB-95CD-4B1B-9E0A-C69FE81EDBB7}"/>
              </a:ext>
            </a:extLst>
          </p:cNvPr>
          <p:cNvSpPr>
            <a:spLocks noGrp="1"/>
          </p:cNvSpPr>
          <p:nvPr>
            <p:ph type="title"/>
          </p:nvPr>
        </p:nvSpPr>
        <p:spPr>
          <a:xfrm>
            <a:off x="117987" y="1123837"/>
            <a:ext cx="3355258" cy="1833215"/>
          </a:xfrm>
        </p:spPr>
        <p:txBody>
          <a:bodyPr/>
          <a:lstStyle/>
          <a:p>
            <a:r>
              <a:rPr lang="en-GB" dirty="0"/>
              <a:t>RECOGNISING</a:t>
            </a:r>
            <a:br>
              <a:rPr lang="en-GB" dirty="0"/>
            </a:br>
            <a:r>
              <a:rPr lang="en-GB" dirty="0"/>
              <a:t>STAFF ACHIEVEMENTS</a:t>
            </a:r>
          </a:p>
        </p:txBody>
      </p:sp>
      <p:sp>
        <p:nvSpPr>
          <p:cNvPr id="3" name="Content Placeholder 2">
            <a:extLst>
              <a:ext uri="{FF2B5EF4-FFF2-40B4-BE49-F238E27FC236}">
                <a16:creationId xmlns:a16="http://schemas.microsoft.com/office/drawing/2014/main" id="{759ED74E-0057-455A-8B5D-121C9505E8E2}"/>
              </a:ext>
            </a:extLst>
          </p:cNvPr>
          <p:cNvSpPr>
            <a:spLocks noGrp="1"/>
          </p:cNvSpPr>
          <p:nvPr>
            <p:ph idx="1"/>
          </p:nvPr>
        </p:nvSpPr>
        <p:spPr>
          <a:xfrm>
            <a:off x="3869268" y="937848"/>
            <a:ext cx="5746680" cy="2564892"/>
          </a:xfrm>
        </p:spPr>
        <p:txBody>
          <a:bodyPr/>
          <a:lstStyle/>
          <a:p>
            <a:pPr marL="0" indent="0">
              <a:buNone/>
            </a:pPr>
            <a:r>
              <a:rPr lang="en-GB" dirty="0"/>
              <a:t>If I were elected as your Head Boy, I would endeavour to put in place a short awards ceremony for the staff who make a positive impact upon our lives every day. The nominations would be an extension of the student voice initiative, meaning you, as students can have your say. I would ask that students give a short explanation about why they have nominated their staff member and these would be read out at the end of year assembly. </a:t>
            </a:r>
          </a:p>
        </p:txBody>
      </p:sp>
      <p:sp>
        <p:nvSpPr>
          <p:cNvPr id="4" name="Title 1">
            <a:extLst>
              <a:ext uri="{FF2B5EF4-FFF2-40B4-BE49-F238E27FC236}">
                <a16:creationId xmlns:a16="http://schemas.microsoft.com/office/drawing/2014/main" id="{CF309349-D793-4EBC-A045-CD1F6F9954BE}"/>
              </a:ext>
            </a:extLst>
          </p:cNvPr>
          <p:cNvSpPr txBox="1">
            <a:spLocks/>
          </p:cNvSpPr>
          <p:nvPr/>
        </p:nvSpPr>
        <p:spPr>
          <a:xfrm>
            <a:off x="117987" y="3675307"/>
            <a:ext cx="3193026" cy="1917289"/>
          </a:xfrm>
          <a:prstGeom prst="rect">
            <a:avLst/>
          </a:prstGeom>
        </p:spPr>
        <p:txBody>
          <a:bodyPr vert="horz" lIns="91440" tIns="45720" rIns="91440" bIns="45720" rtlCol="0" anchor="ctr">
            <a:normAutofit fontScale="92500"/>
          </a:bodyPr>
          <a:lst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a:lstStyle>
          <a:p>
            <a:r>
              <a:rPr lang="en-GB" dirty="0"/>
              <a:t>INCENTIVES FOR PREFECTS AND</a:t>
            </a:r>
          </a:p>
          <a:p>
            <a:r>
              <a:rPr lang="en-GB" dirty="0"/>
              <a:t>HOUSE LEADERS</a:t>
            </a:r>
          </a:p>
        </p:txBody>
      </p:sp>
      <p:sp>
        <p:nvSpPr>
          <p:cNvPr id="5" name="Content Placeholder 2">
            <a:extLst>
              <a:ext uri="{FF2B5EF4-FFF2-40B4-BE49-F238E27FC236}">
                <a16:creationId xmlns:a16="http://schemas.microsoft.com/office/drawing/2014/main" id="{A40D1E5D-3B37-4268-AFD8-D7163D9D916B}"/>
              </a:ext>
            </a:extLst>
          </p:cNvPr>
          <p:cNvSpPr txBox="1">
            <a:spLocks/>
          </p:cNvSpPr>
          <p:nvPr/>
        </p:nvSpPr>
        <p:spPr>
          <a:xfrm>
            <a:off x="3869268" y="3653185"/>
            <a:ext cx="6948674" cy="1917289"/>
          </a:xfrm>
          <a:prstGeom prst="rect">
            <a:avLst/>
          </a:prstGeom>
        </p:spPr>
        <p:txBody>
          <a:bodyPr vert="horz" lIns="91440" tIns="45720" rIns="91440" bIns="45720" rtlCol="0" anchor="ctr">
            <a:normAutofit/>
          </a:bodyPr>
          <a:lst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a:lstStyle>
          <a:p>
            <a:pPr marL="0" indent="0">
              <a:buFont typeface="Wingdings 2" pitchFamily="18" charset="2"/>
              <a:buNone/>
            </a:pPr>
            <a:r>
              <a:rPr lang="en-GB" dirty="0"/>
              <a:t>Another idea that I have the aim of implementing is rewarding the current house leaders and senior prefects for the work that they do within the Roundwood community. I would do this by putting on an event to celebrate their efforts and would discuss other benefits with the SLT such as early lunch passes. </a:t>
            </a:r>
          </a:p>
        </p:txBody>
      </p:sp>
      <p:pic>
        <p:nvPicPr>
          <p:cNvPr id="7" name="Picture 6">
            <a:extLst>
              <a:ext uri="{FF2B5EF4-FFF2-40B4-BE49-F238E27FC236}">
                <a16:creationId xmlns:a16="http://schemas.microsoft.com/office/drawing/2014/main" id="{AC4911A2-0BE1-4790-90A1-D5662A8B682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615948" y="841984"/>
            <a:ext cx="1902138" cy="2395285"/>
          </a:xfrm>
          <a:prstGeom prst="rect">
            <a:avLst/>
          </a:prstGeom>
        </p:spPr>
      </p:pic>
    </p:spTree>
    <p:extLst>
      <p:ext uri="{BB962C8B-B14F-4D97-AF65-F5344CB8AC3E}">
        <p14:creationId xmlns:p14="http://schemas.microsoft.com/office/powerpoint/2010/main" val="18630537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81C72B-D5B6-49D2-9391-38124A1DAFC8}"/>
              </a:ext>
            </a:extLst>
          </p:cNvPr>
          <p:cNvSpPr>
            <a:spLocks noGrp="1"/>
          </p:cNvSpPr>
          <p:nvPr>
            <p:ph type="title"/>
          </p:nvPr>
        </p:nvSpPr>
        <p:spPr>
          <a:xfrm>
            <a:off x="154858" y="1128408"/>
            <a:ext cx="3097161" cy="4601183"/>
          </a:xfrm>
        </p:spPr>
        <p:txBody>
          <a:bodyPr/>
          <a:lstStyle/>
          <a:p>
            <a:r>
              <a:rPr lang="en-GB" dirty="0"/>
              <a:t>MIXED GAMES ROOMS</a:t>
            </a:r>
          </a:p>
        </p:txBody>
      </p:sp>
      <p:sp>
        <p:nvSpPr>
          <p:cNvPr id="3" name="Content Placeholder 2">
            <a:extLst>
              <a:ext uri="{FF2B5EF4-FFF2-40B4-BE49-F238E27FC236}">
                <a16:creationId xmlns:a16="http://schemas.microsoft.com/office/drawing/2014/main" id="{59362BF4-A010-4CE5-9FEB-8A4162F4A4F9}"/>
              </a:ext>
            </a:extLst>
          </p:cNvPr>
          <p:cNvSpPr>
            <a:spLocks noGrp="1"/>
          </p:cNvSpPr>
          <p:nvPr>
            <p:ph idx="1"/>
          </p:nvPr>
        </p:nvSpPr>
        <p:spPr>
          <a:xfrm>
            <a:off x="3869268" y="864108"/>
            <a:ext cx="4043242" cy="5120640"/>
          </a:xfrm>
        </p:spPr>
        <p:txBody>
          <a:bodyPr/>
          <a:lstStyle/>
          <a:p>
            <a:pPr marL="0" indent="0">
              <a:buNone/>
            </a:pPr>
            <a:r>
              <a:rPr lang="en-GB" dirty="0"/>
              <a:t>Whilst supervising a games room as a part of my current role as house leader, I have had a chance to witness strong friendships between year 7 and 8 students. In my opinion, this is a very positive thing for both years  and I think it is something we should encourage across the school. Therefore I would look to introduce mixed games rooms at lunchtimes as well as organising regular form time events in order to promote increased connections between school years.  </a:t>
            </a:r>
          </a:p>
        </p:txBody>
      </p:sp>
      <p:pic>
        <p:nvPicPr>
          <p:cNvPr id="5" name="Picture 4">
            <a:extLst>
              <a:ext uri="{FF2B5EF4-FFF2-40B4-BE49-F238E27FC236}">
                <a16:creationId xmlns:a16="http://schemas.microsoft.com/office/drawing/2014/main" id="{EAC3BBA5-EDD9-47DA-B471-91B3114EEEB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912510" y="597310"/>
            <a:ext cx="3231848" cy="5486400"/>
          </a:xfrm>
          <a:prstGeom prst="rect">
            <a:avLst/>
          </a:prstGeom>
        </p:spPr>
      </p:pic>
    </p:spTree>
    <p:extLst>
      <p:ext uri="{BB962C8B-B14F-4D97-AF65-F5344CB8AC3E}">
        <p14:creationId xmlns:p14="http://schemas.microsoft.com/office/powerpoint/2010/main" val="581477354"/>
      </p:ext>
    </p:extLst>
  </p:cSld>
  <p:clrMapOvr>
    <a:masterClrMapping/>
  </p:clrMapOvr>
</p:sld>
</file>

<file path=ppt/theme/theme1.xml><?xml version="1.0" encoding="utf-8"?>
<a:theme xmlns:a="http://schemas.openxmlformats.org/drawingml/2006/main" name="Frame">
  <a:themeElements>
    <a:clrScheme name="Custom 1">
      <a:dk1>
        <a:sysClr val="windowText" lastClr="000000"/>
      </a:dk1>
      <a:lt1>
        <a:sysClr val="window" lastClr="FFFFFF"/>
      </a:lt1>
      <a:dk2>
        <a:srgbClr val="775F55"/>
      </a:dk2>
      <a:lt2>
        <a:srgbClr val="EBDDC3"/>
      </a:lt2>
      <a:accent1>
        <a:srgbClr val="000000"/>
      </a:accent1>
      <a:accent2>
        <a:srgbClr val="000000"/>
      </a:accent2>
      <a:accent3>
        <a:srgbClr val="A5AB81"/>
      </a:accent3>
      <a:accent4>
        <a:srgbClr val="D8B25C"/>
      </a:accent4>
      <a:accent5>
        <a:srgbClr val="7BA79D"/>
      </a:accent5>
      <a:accent6>
        <a:srgbClr val="968C8C"/>
      </a:accent6>
      <a:hlink>
        <a:srgbClr val="F7B615"/>
      </a:hlink>
      <a:folHlink>
        <a:srgbClr val="704404"/>
      </a:folHlink>
    </a:clrScheme>
    <a:fontScheme name="Frame">
      <a:maj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Frame">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Frame" id="{F226E7A2-7162-461C-9490-D27D9DC04E43}" vid="{629A0216-3BBD-45C0-B63F-2683BEA18F60}"/>
    </a:ext>
  </a:extLst>
</a:theme>
</file>

<file path=docProps/app.xml><?xml version="1.0" encoding="utf-8"?>
<Properties xmlns="http://schemas.openxmlformats.org/officeDocument/2006/extended-properties" xmlns:vt="http://schemas.openxmlformats.org/officeDocument/2006/docPropsVTypes">
  <Template>TM03457475[[fn=Frame]]</Template>
  <TotalTime>7211</TotalTime>
  <Words>414</Words>
  <Application>Microsoft Office PowerPoint</Application>
  <PresentationFormat>Widescreen</PresentationFormat>
  <Paragraphs>13</Paragraphs>
  <Slides>4</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4</vt:i4>
      </vt:variant>
    </vt:vector>
  </HeadingPairs>
  <TitlesOfParts>
    <vt:vector size="7" baseType="lpstr">
      <vt:lpstr>Corbel</vt:lpstr>
      <vt:lpstr>Wingdings 2</vt:lpstr>
      <vt:lpstr>Frame</vt:lpstr>
      <vt:lpstr>MANIFESTO</vt:lpstr>
      <vt:lpstr>WHAT MAKES ME A SUITABLE CANDIDATE FOR THE ROLE OF HEAD BOY?</vt:lpstr>
      <vt:lpstr>RECOGNISING STAFF ACHIEVEMENTS</vt:lpstr>
      <vt:lpstr>MIXED GAMES ROOMS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MANIFESTO</dc:title>
  <dc:creator>Theo Thomas</dc:creator>
  <cp:lastModifiedBy>Theo Thomas</cp:lastModifiedBy>
  <cp:revision>28</cp:revision>
  <dcterms:created xsi:type="dcterms:W3CDTF">2018-02-21T13:45:33Z</dcterms:created>
  <dcterms:modified xsi:type="dcterms:W3CDTF">2018-02-26T13:57:15Z</dcterms:modified>
</cp:coreProperties>
</file>