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4AFB-001D-4A76-ACED-1D3B59EA1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revise GCSE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C6F62-FAD1-4532-8456-A5A57046B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5CB6-C001-411F-8812-049695BF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4994"/>
          </a:xfrm>
        </p:spPr>
        <p:txBody>
          <a:bodyPr/>
          <a:lstStyle/>
          <a:p>
            <a:r>
              <a:rPr lang="en-GB" dirty="0"/>
              <a:t>The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5214A-8CA5-4FA4-897A-312FB1C3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20" y="1067820"/>
            <a:ext cx="3552797" cy="116237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6400" i="1" dirty="0">
                <a:solidFill>
                  <a:schemeClr val="tx1"/>
                </a:solidFill>
                <a:latin typeface="+mj-lt"/>
              </a:rPr>
              <a:t>Identify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 priority areas</a:t>
            </a:r>
          </a:p>
          <a:p>
            <a:pPr marL="0" indent="0" algn="ctr">
              <a:buNone/>
            </a:pP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BEE65C6-FBB0-4BF0-9697-5FEF4134DDC2}"/>
              </a:ext>
            </a:extLst>
          </p:cNvPr>
          <p:cNvSpPr txBox="1">
            <a:spLocks/>
          </p:cNvSpPr>
          <p:nvPr/>
        </p:nvSpPr>
        <p:spPr>
          <a:xfrm>
            <a:off x="3493024" y="2489422"/>
            <a:ext cx="3552797" cy="11623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400" i="1" dirty="0">
                <a:solidFill>
                  <a:schemeClr val="tx1"/>
                </a:solidFill>
                <a:latin typeface="+mj-lt"/>
              </a:rPr>
              <a:t>Read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 revision guide &amp; Notes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C7A74E1-566A-4CCB-AFAD-7A41AB26592E}"/>
              </a:ext>
            </a:extLst>
          </p:cNvPr>
          <p:cNvSpPr txBox="1">
            <a:spLocks/>
          </p:cNvSpPr>
          <p:nvPr/>
        </p:nvSpPr>
        <p:spPr>
          <a:xfrm>
            <a:off x="6219984" y="3913895"/>
            <a:ext cx="3552797" cy="11623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500" i="1" dirty="0">
                <a:solidFill>
                  <a:schemeClr val="tx1"/>
                </a:solidFill>
                <a:latin typeface="+mj-lt"/>
              </a:rPr>
              <a:t>Actively use 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FB443D4-F35A-45D6-A5EE-872FA319E65A}"/>
              </a:ext>
            </a:extLst>
          </p:cNvPr>
          <p:cNvSpPr txBox="1">
            <a:spLocks/>
          </p:cNvSpPr>
          <p:nvPr/>
        </p:nvSpPr>
        <p:spPr>
          <a:xfrm>
            <a:off x="7764640" y="5477727"/>
            <a:ext cx="4060558" cy="11623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300" dirty="0">
                <a:solidFill>
                  <a:schemeClr val="tx1"/>
                </a:solidFill>
                <a:latin typeface="+mj-lt"/>
              </a:rPr>
              <a:t>AQA questions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100" dirty="0">
                <a:solidFill>
                  <a:schemeClr val="tx1"/>
                </a:solidFill>
                <a:latin typeface="+mj-lt"/>
              </a:rPr>
              <a:t>&amp; mark schemes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9300DA-17EC-4708-AA2D-FDC920E89D25}"/>
              </a:ext>
            </a:extLst>
          </p:cNvPr>
          <p:cNvSpPr/>
          <p:nvPr/>
        </p:nvSpPr>
        <p:spPr>
          <a:xfrm rot="1634755">
            <a:off x="4136046" y="2027154"/>
            <a:ext cx="1129219" cy="400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3CFB832-CEAD-4F1A-AF18-EB351C0EB3F1}"/>
              </a:ext>
            </a:extLst>
          </p:cNvPr>
          <p:cNvSpPr/>
          <p:nvPr/>
        </p:nvSpPr>
        <p:spPr>
          <a:xfrm rot="1634755">
            <a:off x="8935355" y="5076830"/>
            <a:ext cx="1129219" cy="400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800B9AC-ECA7-42B6-B65D-300F18D395F0}"/>
              </a:ext>
            </a:extLst>
          </p:cNvPr>
          <p:cNvSpPr/>
          <p:nvPr/>
        </p:nvSpPr>
        <p:spPr>
          <a:xfrm rot="1634755">
            <a:off x="6546033" y="3451627"/>
            <a:ext cx="1129219" cy="400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8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5DB9-E76D-4D9B-8371-0C40C991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en-GB" sz="4300" i="1"/>
              <a:t>Identify</a:t>
            </a:r>
            <a:r>
              <a:rPr lang="en-GB" sz="4300"/>
              <a:t> priority areas</a:t>
            </a:r>
            <a:br>
              <a:rPr lang="en-GB" sz="4300"/>
            </a:br>
            <a:endParaRPr lang="en-GB" sz="43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C99379-D4FB-4906-9E2E-0D730A087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" r="15589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63D3-E259-4E12-BB3E-90585DAB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389893"/>
            <a:ext cx="6335338" cy="3593591"/>
          </a:xfrm>
        </p:spPr>
        <p:txBody>
          <a:bodyPr>
            <a:normAutofit/>
          </a:bodyPr>
          <a:lstStyle/>
          <a:p>
            <a:r>
              <a:rPr lang="en-GB" sz="2800" dirty="0"/>
              <a:t>Go through the specification and highlight any areas that are a concern</a:t>
            </a:r>
          </a:p>
          <a:p>
            <a:r>
              <a:rPr lang="en-GB" sz="2800" dirty="0"/>
              <a:t>Prioritise these over topics that you feel confident with.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CFEC7A5-27B7-4525-979E-7630CA6BB0BD}"/>
              </a:ext>
            </a:extLst>
          </p:cNvPr>
          <p:cNvSpPr/>
          <p:nvPr/>
        </p:nvSpPr>
        <p:spPr>
          <a:xfrm rot="20696777">
            <a:off x="6673388" y="3207079"/>
            <a:ext cx="5151863" cy="4059044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Don’t just start revising from page 1!</a:t>
            </a:r>
          </a:p>
        </p:txBody>
      </p:sp>
    </p:spTree>
    <p:extLst>
      <p:ext uri="{BB962C8B-B14F-4D97-AF65-F5344CB8AC3E}">
        <p14:creationId xmlns:p14="http://schemas.microsoft.com/office/powerpoint/2010/main" val="101492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E42D-4888-4E17-8DCE-C8C8374F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i="1" dirty="0">
                <a:solidFill>
                  <a:schemeClr val="tx1"/>
                </a:solidFill>
              </a:rPr>
              <a:t>Read</a:t>
            </a:r>
            <a:r>
              <a:rPr lang="en-GB" sz="5400" dirty="0">
                <a:solidFill>
                  <a:schemeClr val="tx1"/>
                </a:solidFill>
              </a:rPr>
              <a:t> revision guide &amp; Notes</a:t>
            </a:r>
            <a:br>
              <a:rPr lang="en-GB" sz="54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9A87-62D3-45EE-AA75-10BC90CC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1194147"/>
          </a:xfrm>
        </p:spPr>
        <p:txBody>
          <a:bodyPr>
            <a:normAutofit/>
          </a:bodyPr>
          <a:lstStyle/>
          <a:p>
            <a:r>
              <a:rPr lang="en-GB" sz="2800" dirty="0"/>
              <a:t>Before anything else, you must carefully read through your revision guide and/or notes for the topic you have selected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01FBC2-60D7-4A99-8907-D7A74BB7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577" y="2802599"/>
            <a:ext cx="4599483" cy="3673016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DE98DFC-9C3D-497C-872B-9EB7EE7B2A0D}"/>
              </a:ext>
            </a:extLst>
          </p:cNvPr>
          <p:cNvSpPr/>
          <p:nvPr/>
        </p:nvSpPr>
        <p:spPr>
          <a:xfrm rot="650457">
            <a:off x="-1765358" y="2481119"/>
            <a:ext cx="8734175" cy="6749389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Top tip: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Start early – If you can do 4 x 10/15 min sessions a week </a:t>
            </a:r>
            <a:r>
              <a:rPr lang="en-GB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now</a:t>
            </a: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 it will have the biggest impact</a:t>
            </a:r>
          </a:p>
        </p:txBody>
      </p:sp>
    </p:spTree>
    <p:extLst>
      <p:ext uri="{BB962C8B-B14F-4D97-AF65-F5344CB8AC3E}">
        <p14:creationId xmlns:p14="http://schemas.microsoft.com/office/powerpoint/2010/main" val="16356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3B03-274D-4A5D-AF19-E97F6DC1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i="1" dirty="0">
                <a:solidFill>
                  <a:schemeClr val="tx1"/>
                </a:solidFill>
              </a:rPr>
              <a:t>Actively use </a:t>
            </a:r>
            <a:r>
              <a:rPr lang="en-GB" sz="3600" dirty="0">
                <a:solidFill>
                  <a:schemeClr val="tx1"/>
                </a:solidFill>
              </a:rPr>
              <a:t>information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85AA-786E-4BF3-9D0F-26FB3044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3593591"/>
          </a:xfrm>
        </p:spPr>
        <p:txBody>
          <a:bodyPr/>
          <a:lstStyle/>
          <a:p>
            <a:r>
              <a:rPr lang="en-GB" sz="2400" b="1" dirty="0"/>
              <a:t>The most important revision tip </a:t>
            </a:r>
            <a:r>
              <a:rPr lang="en-GB" dirty="0"/>
              <a:t>– You must actually </a:t>
            </a:r>
            <a:r>
              <a:rPr lang="en-GB" sz="2800" b="1" i="1" dirty="0"/>
              <a:t>DO SOMETHING </a:t>
            </a:r>
            <a:r>
              <a:rPr lang="en-GB" dirty="0"/>
              <a:t>with the information you are reading. Reading alone is </a:t>
            </a:r>
            <a:r>
              <a:rPr lang="en-GB" sz="2800" b="1" u="sng" dirty="0"/>
              <a:t>passive</a:t>
            </a:r>
            <a:r>
              <a:rPr lang="en-GB" dirty="0"/>
              <a:t> and will have a very limited retention. Its is only when you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USE </a:t>
            </a:r>
            <a:r>
              <a:rPr lang="en-GB" dirty="0"/>
              <a:t>the information and think about it will you retain it.</a:t>
            </a:r>
          </a:p>
          <a:p>
            <a:pPr marL="0" indent="0">
              <a:buNone/>
            </a:pPr>
            <a:r>
              <a:rPr lang="en-GB" dirty="0"/>
              <a:t>Examples: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E7838C-7E7C-4E90-AAC2-D16D2D25C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8" b="17725"/>
          <a:stretch/>
        </p:blipFill>
        <p:spPr>
          <a:xfrm>
            <a:off x="1004074" y="3530312"/>
            <a:ext cx="3144179" cy="2906343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0249797-5D39-4197-BE03-23668312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18" y="3856450"/>
            <a:ext cx="4347710" cy="2667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A8C88-271C-45CC-9908-7E21C81C4913}"/>
              </a:ext>
            </a:extLst>
          </p:cNvPr>
          <p:cNvSpPr txBox="1"/>
          <p:nvPr/>
        </p:nvSpPr>
        <p:spPr>
          <a:xfrm>
            <a:off x="8669228" y="3794458"/>
            <a:ext cx="3235870" cy="276998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the answer is </a:t>
            </a:r>
          </a:p>
          <a:p>
            <a:r>
              <a:rPr lang="en-GB" sz="5400" b="1" i="1" dirty="0">
                <a:latin typeface="Aldhabi" panose="020B0604020202020204" pitchFamily="2" charset="-78"/>
                <a:cs typeface="Aldhabi" panose="020B0604020202020204" pitchFamily="2" charset="-78"/>
              </a:rPr>
              <a:t>water is lost by osmosis</a:t>
            </a:r>
          </a:p>
          <a:p>
            <a:endParaRPr lang="en-GB" sz="2000" b="1" i="1" dirty="0">
              <a:latin typeface="Aldhabi" panose="020B0604020202020204" pitchFamily="2" charset="-78"/>
              <a:cs typeface="Aldhabi" panose="020B0604020202020204" pitchFamily="2" charset="-78"/>
            </a:endParaRPr>
          </a:p>
          <a:p>
            <a:r>
              <a:rPr lang="en-GB" sz="2800" i="1" dirty="0"/>
              <a:t>What is the question?</a:t>
            </a:r>
          </a:p>
        </p:txBody>
      </p:sp>
    </p:spTree>
    <p:extLst>
      <p:ext uri="{BB962C8B-B14F-4D97-AF65-F5344CB8AC3E}">
        <p14:creationId xmlns:p14="http://schemas.microsoft.com/office/powerpoint/2010/main" val="9834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4701-D6CB-4B2D-9439-8E60CD31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744010" cy="149213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9600">
                <a:solidFill>
                  <a:schemeClr val="tx1"/>
                </a:solidFill>
              </a:rPr>
              <a:t>AQA questions </a:t>
            </a:r>
            <a:br>
              <a:rPr lang="en-GB" sz="9600">
                <a:solidFill>
                  <a:schemeClr val="tx1"/>
                </a:solidFill>
              </a:rPr>
            </a:br>
            <a:r>
              <a:rPr lang="en-GB" sz="2800">
                <a:solidFill>
                  <a:schemeClr val="tx1"/>
                </a:solidFill>
              </a:rPr>
              <a:t>&amp; mark schemes</a:t>
            </a:r>
            <a:br>
              <a:rPr lang="en-GB" sz="280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292D-69B1-4F6D-8C80-6701F9C1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07032"/>
            <a:ext cx="10178322" cy="3593591"/>
          </a:xfrm>
        </p:spPr>
        <p:txBody>
          <a:bodyPr/>
          <a:lstStyle/>
          <a:p>
            <a:r>
              <a:rPr lang="en-GB"/>
              <a:t>The key to top marks</a:t>
            </a:r>
          </a:p>
          <a:p>
            <a:r>
              <a:rPr lang="en-GB"/>
              <a:t>The only way to know what the examiner is looking for</a:t>
            </a:r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DDCB66-8602-4C83-857F-79F93773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17" y="2900183"/>
            <a:ext cx="4241960" cy="363169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40E05A-693E-4C17-9783-478107208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16" y="4053891"/>
            <a:ext cx="4957006" cy="19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14F2-6DB1-41AC-BB63-D3ECCB03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good flash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A9E7-9A5B-4A96-A701-3B6ECE23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455" y="1379317"/>
            <a:ext cx="10178322" cy="3593591"/>
          </a:xfrm>
        </p:spPr>
        <p:txBody>
          <a:bodyPr>
            <a:normAutofit/>
          </a:bodyPr>
          <a:lstStyle/>
          <a:p>
            <a:r>
              <a:rPr lang="en-GB" sz="2400" dirty="0"/>
              <a:t>Use both sides</a:t>
            </a:r>
          </a:p>
          <a:p>
            <a:r>
              <a:rPr lang="en-GB" sz="2400" dirty="0"/>
              <a:t>Limit the amount of information </a:t>
            </a:r>
          </a:p>
          <a:p>
            <a:r>
              <a:rPr lang="en-GB" sz="2400" dirty="0"/>
              <a:t>Use key words</a:t>
            </a:r>
          </a:p>
          <a:p>
            <a:r>
              <a:rPr lang="en-GB" sz="2400" dirty="0"/>
              <a:t>Images help</a:t>
            </a:r>
          </a:p>
          <a:p>
            <a:r>
              <a:rPr lang="en-GB" sz="2400" dirty="0"/>
              <a:t>*DON’T JUST MAKE IT A MINI REVISION GUIDE*</a:t>
            </a:r>
          </a:p>
          <a:p>
            <a:r>
              <a:rPr lang="en-GB" sz="2400" dirty="0"/>
              <a:t>Watch “College Info Geek”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60EE0-4F61-439F-9303-9BBD5D3D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475" y="967114"/>
            <a:ext cx="3402418" cy="310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3B7DF-321A-47F7-9A0F-0CC8C001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17" y="4061357"/>
            <a:ext cx="4151212" cy="26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8BACA-070E-466A-A47B-9E5C2DBA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68" y="250643"/>
            <a:ext cx="10252277" cy="63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42264-019B-41E0-B072-09D54772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90" y="667791"/>
            <a:ext cx="10146540" cy="49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651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868</TotalTime>
  <Words>228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Aldhabi</vt:lpstr>
      <vt:lpstr>Arial</vt:lpstr>
      <vt:lpstr>Arial Black</vt:lpstr>
      <vt:lpstr>Gill Sans MT</vt:lpstr>
      <vt:lpstr>Impact</vt:lpstr>
      <vt:lpstr>Badge</vt:lpstr>
      <vt:lpstr>How to revise GCSE Science</vt:lpstr>
      <vt:lpstr>The process</vt:lpstr>
      <vt:lpstr>Identify priority areas </vt:lpstr>
      <vt:lpstr>Read revision guide &amp; Notes </vt:lpstr>
      <vt:lpstr>Actively use information </vt:lpstr>
      <vt:lpstr>AQA questions  &amp; mark schemes </vt:lpstr>
      <vt:lpstr>What makes a good flash card?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revise GCSE Science</dc:title>
  <dc:creator>Mr M Connor</dc:creator>
  <cp:lastModifiedBy>Mr P Hambridge</cp:lastModifiedBy>
  <cp:revision>14</cp:revision>
  <dcterms:created xsi:type="dcterms:W3CDTF">2019-10-05T07:47:51Z</dcterms:created>
  <dcterms:modified xsi:type="dcterms:W3CDTF">2019-10-08T17:20:30Z</dcterms:modified>
</cp:coreProperties>
</file>